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305" r:id="rId19"/>
    <p:sldId id="284" r:id="rId20"/>
    <p:sldId id="292" r:id="rId21"/>
    <p:sldId id="285" r:id="rId22"/>
    <p:sldId id="280" r:id="rId23"/>
    <p:sldId id="300" r:id="rId24"/>
    <p:sldId id="272" r:id="rId25"/>
    <p:sldId id="304" r:id="rId26"/>
    <p:sldId id="303" r:id="rId27"/>
    <p:sldId id="286" r:id="rId28"/>
    <p:sldId id="290" r:id="rId29"/>
    <p:sldId id="291" r:id="rId30"/>
    <p:sldId id="287" r:id="rId31"/>
    <p:sldId id="302" r:id="rId32"/>
    <p:sldId id="288" r:id="rId33"/>
    <p:sldId id="281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3198" autoAdjust="0"/>
  </p:normalViewPr>
  <p:slideViewPr>
    <p:cSldViewPr>
      <p:cViewPr varScale="1">
        <p:scale>
          <a:sx n="91" d="100"/>
          <a:sy n="91" d="100"/>
        </p:scale>
        <p:origin x="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like a minimax game between the generator and the discriminator[5].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3218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generator fools discriminator[6].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rgbClr val="00B050"/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rgbClr val="0070C0"/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Performance Evaluation: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285104" y="2968898"/>
            <a:ext cx="12108541" cy="47654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782378" y="3169515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Performance Evaluation: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79031B-BC88-864D-8F96-B75125CDCE60}"/>
              </a:ext>
            </a:extLst>
          </p:cNvPr>
          <p:cNvSpPr/>
          <p:nvPr/>
        </p:nvSpPr>
        <p:spPr>
          <a:xfrm>
            <a:off x="2590800" y="3020857"/>
            <a:ext cx="13106400" cy="59326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925800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EF3A3-C832-7544-9D5D-9DDBEA6A4D3E}"/>
              </a:ext>
            </a:extLst>
          </p:cNvPr>
          <p:cNvSpPr txBox="1"/>
          <p:nvPr/>
        </p:nvSpPr>
        <p:spPr>
          <a:xfrm>
            <a:off x="3304952" y="8143256"/>
            <a:ext cx="1124924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Result: </a:t>
            </a:r>
            <a:r>
              <a:rPr lang="en-IE" sz="2400" dirty="0">
                <a:latin typeface="Nunito Sans"/>
              </a:rPr>
              <a:t>The balance between the generator and the discriminator is crucial[7].</a:t>
            </a:r>
          </a:p>
        </p:txBody>
      </p:sp>
    </p:spTree>
    <p:extLst>
      <p:ext uri="{BB962C8B-B14F-4D97-AF65-F5344CB8AC3E}">
        <p14:creationId xmlns:p14="http://schemas.microsoft.com/office/powerpoint/2010/main" val="14321915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.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621843"/>
            <a:ext cx="14348329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90799" y="2842799"/>
            <a:ext cx="1396733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may introduce noise, disturbing the real data distribution[7].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3702631" y="359645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5588610" y="7013016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4594729" y="3097917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1" y="3293238"/>
            <a:ext cx="8928865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96800" y="242837"/>
            <a:ext cx="56142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363FD-9CDB-BA42-86B1-2D99F38E1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11" y="1627832"/>
            <a:ext cx="8697809" cy="8090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7412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839200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noise[1].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modelling[2].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loss[3].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outputs[4].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Text-to-image generation.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8548</TotalTime>
  <Words>1234</Words>
  <Application>Microsoft Macintosh PowerPoint</Application>
  <PresentationFormat>Custom</PresentationFormat>
  <Paragraphs>281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Nunito Sans Heavy</vt:lpstr>
      <vt:lpstr>Open Sans</vt:lpstr>
      <vt:lpstr>Cambria Math</vt:lpstr>
      <vt:lpstr>Calibri</vt:lpstr>
      <vt:lpstr>Libre Franklin Bold</vt:lpstr>
      <vt:lpstr>Nunito Sans</vt:lpstr>
      <vt:lpstr>Libre Baskerville</vt:lpstr>
      <vt:lpstr>Yeseva One</vt:lpstr>
      <vt:lpstr>Overpass Light</vt:lpstr>
      <vt:lpstr>Arial</vt:lpstr>
      <vt:lpstr>Times New Roman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798</cp:revision>
  <dcterms:created xsi:type="dcterms:W3CDTF">2006-08-16T00:00:00Z</dcterms:created>
  <dcterms:modified xsi:type="dcterms:W3CDTF">2024-09-26T18:47:51Z</dcterms:modified>
  <dc:identifier>DAF_p7YEKQg</dc:identifier>
</cp:coreProperties>
</file>